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9" r:id="rId3"/>
    <p:sldId id="262" r:id="rId4"/>
    <p:sldId id="257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4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C7F95-202A-8747-95E0-BF2191F6262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44E03-E293-1045-84DF-14A181188118}" type="datetimeFigureOut">
              <a:rPr lang="en-US" smtClean="0"/>
              <a:t>11/26/14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44E03-E293-1045-84DF-14A181188118}" type="datetimeFigureOut">
              <a:rPr lang="en-US" smtClean="0"/>
              <a:t>11/26/14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C7F95-202A-8747-95E0-BF2191F626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44E03-E293-1045-84DF-14A181188118}" type="datetimeFigureOut">
              <a:rPr lang="en-US" smtClean="0"/>
              <a:t>11/26/14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C7F95-202A-8747-95E0-BF2191F626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39344E03-E293-1045-84DF-14A181188118}" type="datetimeFigureOut">
              <a:rPr lang="en-US" smtClean="0"/>
              <a:t>11/26/14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C7F95-202A-8747-95E0-BF2191F6262C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39344E03-E293-1045-84DF-14A181188118}" type="datetimeFigureOut">
              <a:rPr lang="en-US" smtClean="0"/>
              <a:t>11/26/14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C7F95-202A-8747-95E0-BF2191F626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39344E03-E293-1045-84DF-14A181188118}" type="datetimeFigureOut">
              <a:rPr lang="en-US" smtClean="0"/>
              <a:t>11/26/14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C7F95-202A-8747-95E0-BF2191F626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44E03-E293-1045-84DF-14A181188118}" type="datetimeFigureOut">
              <a:rPr lang="en-US" smtClean="0"/>
              <a:t>11/26/14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C7F95-202A-8747-95E0-BF2191F626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44E03-E293-1045-84DF-14A181188118}" type="datetimeFigureOut">
              <a:rPr lang="en-US" smtClean="0"/>
              <a:t>11/26/14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C7F95-202A-8747-95E0-BF2191F626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44E03-E293-1045-84DF-14A181188118}" type="datetimeFigureOut">
              <a:rPr lang="en-US" smtClean="0"/>
              <a:t>11/26/14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C7F95-202A-8747-95E0-BF2191F626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44E03-E293-1045-84DF-14A181188118}" type="datetimeFigureOut">
              <a:rPr lang="en-US" smtClean="0"/>
              <a:t>11/26/14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C7F95-202A-8747-95E0-BF2191F626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44E03-E293-1045-84DF-14A181188118}" type="datetimeFigureOut">
              <a:rPr lang="en-US" smtClean="0"/>
              <a:t>11/26/14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C7F95-202A-8747-95E0-BF2191F626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44E03-E293-1045-84DF-14A181188118}" type="datetimeFigureOut">
              <a:rPr lang="en-US" smtClean="0"/>
              <a:t>11/26/14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C7F95-202A-8747-95E0-BF2191F6262C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44E03-E293-1045-84DF-14A181188118}" type="datetimeFigureOut">
              <a:rPr lang="en-US" smtClean="0"/>
              <a:t>11/26/14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C7F95-202A-8747-95E0-BF2191F6262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44E03-E293-1045-84DF-14A181188118}" type="datetimeFigureOut">
              <a:rPr lang="en-US" smtClean="0"/>
              <a:t>11/26/14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C7F95-202A-8747-95E0-BF2191F6262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44E03-E293-1045-84DF-14A181188118}" type="datetimeFigureOut">
              <a:rPr lang="en-US" smtClean="0"/>
              <a:t>11/26/14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C7F95-202A-8747-95E0-BF2191F6262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44E03-E293-1045-84DF-14A181188118}" type="datetimeFigureOut">
              <a:rPr lang="en-US" smtClean="0"/>
              <a:t>11/26/14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C7F95-202A-8747-95E0-BF2191F626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9344E03-E293-1045-84DF-14A181188118}" type="datetimeFigureOut">
              <a:rPr lang="en-US" smtClean="0"/>
              <a:t>11/26/14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584C7F95-202A-8747-95E0-BF2191F6262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ITGS HL 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Victor Chee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5809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Just In Time (JIT)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a production strategy that improves return on investment (ROI) by reducing inventory.</a:t>
            </a:r>
          </a:p>
          <a:p>
            <a:r>
              <a:rPr lang="en-US" dirty="0" smtClean="0"/>
              <a:t>ROI is the investment gains minus investment costs</a:t>
            </a:r>
          </a:p>
          <a:p>
            <a:r>
              <a:rPr lang="en-US" dirty="0" smtClean="0"/>
              <a:t>A process originated in Japan in the 1950’s and was adopted by Toyota and other manufacturing firms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67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Storage of unused inventory is a waste of resources</a:t>
            </a:r>
          </a:p>
          <a:p>
            <a:r>
              <a:rPr lang="en-US" dirty="0" smtClean="0"/>
              <a:t>Through statistics, industrial engineering, and behavioral science – exposes costs of keeping inventory</a:t>
            </a:r>
          </a:p>
          <a:p>
            <a:r>
              <a:rPr lang="en-US" dirty="0" smtClean="0"/>
              <a:t>Hence, don’t use unused inventory</a:t>
            </a:r>
          </a:p>
          <a:p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Just-in-Time inventory system </a:t>
            </a:r>
            <a:r>
              <a:rPr lang="en-US" dirty="0" smtClean="0"/>
              <a:t>focuses </a:t>
            </a:r>
            <a:r>
              <a:rPr lang="en-US" dirty="0"/>
              <a:t>in having “the right material, at the right time, at the right place, and in the exact amount”, without the safety net of </a:t>
            </a:r>
            <a:r>
              <a:rPr lang="en-US" dirty="0" smtClean="0"/>
              <a:t>inventory</a:t>
            </a:r>
          </a:p>
        </p:txBody>
      </p:sp>
    </p:spTree>
    <p:extLst>
      <p:ext uri="{BB962C8B-B14F-4D97-AF65-F5344CB8AC3E}">
        <p14:creationId xmlns:p14="http://schemas.microsoft.com/office/powerpoint/2010/main" val="31864228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Extract, Transform, Load (ETL)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process in database usage and data warehousing</a:t>
            </a:r>
          </a:p>
          <a:p>
            <a:pPr lvl="1"/>
            <a:r>
              <a:rPr lang="en-US" dirty="0" smtClean="0"/>
              <a:t>Extract data from data source</a:t>
            </a:r>
          </a:p>
          <a:p>
            <a:pPr lvl="1"/>
            <a:r>
              <a:rPr lang="en-US" dirty="0" smtClean="0"/>
              <a:t>Transforms data into format or structure for querying and analysis purpose</a:t>
            </a:r>
          </a:p>
          <a:p>
            <a:pPr lvl="1"/>
            <a:r>
              <a:rPr lang="en-US" dirty="0" smtClean="0"/>
              <a:t>Loads data it into final target (database, operational data store, data mart or data warehouse) which will create a report or data analysis</a:t>
            </a:r>
          </a:p>
          <a:p>
            <a:pPr lvl="1"/>
            <a:r>
              <a:rPr lang="en-US" dirty="0" smtClean="0"/>
              <a:t>This data is then usually used for other purposes depending on the content of the data.</a:t>
            </a:r>
          </a:p>
          <a:p>
            <a:pPr lvl="1"/>
            <a:r>
              <a:rPr lang="en-US" dirty="0" smtClean="0"/>
              <a:t>Three actions usually done in parallel. Data that is extracted is immediately sent to transform and then load</a:t>
            </a:r>
          </a:p>
        </p:txBody>
      </p:sp>
    </p:spTree>
    <p:extLst>
      <p:ext uri="{BB962C8B-B14F-4D97-AF65-F5344CB8AC3E}">
        <p14:creationId xmlns:p14="http://schemas.microsoft.com/office/powerpoint/2010/main" val="600590096"/>
      </p:ext>
    </p:extLst>
  </p:cSld>
  <p:clrMapOvr>
    <a:masterClrMapping/>
  </p:clrMapOvr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39</TotalTime>
  <Words>224</Words>
  <Application>Microsoft Macintosh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Revolution</vt:lpstr>
      <vt:lpstr>ITGS HL Presentation</vt:lpstr>
      <vt:lpstr>Just In Time (JIT) Process</vt:lpstr>
      <vt:lpstr>How it Works</vt:lpstr>
      <vt:lpstr>Extract, Transform, Load (ETL)</vt:lpstr>
    </vt:vector>
  </TitlesOfParts>
  <Company>Sony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ITGS HL Presentation</dc:title>
  <dc:creator>Kwuan Wei Chee</dc:creator>
  <cp:lastModifiedBy>Kwuan Wei Chee</cp:lastModifiedBy>
  <cp:revision>5</cp:revision>
  <dcterms:created xsi:type="dcterms:W3CDTF">2014-11-26T13:00:45Z</dcterms:created>
  <dcterms:modified xsi:type="dcterms:W3CDTF">2014-11-26T13:40:25Z</dcterms:modified>
</cp:coreProperties>
</file>